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/>
    <p:restoredTop sz="94643"/>
  </p:normalViewPr>
  <p:slideViewPr>
    <p:cSldViewPr snapToGrid="0" snapToObjects="1">
      <p:cViewPr varScale="1">
        <p:scale>
          <a:sx n="78" d="100"/>
          <a:sy n="78" d="100"/>
        </p:scale>
        <p:origin x="1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583123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teks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457200" y="1556791"/>
            <a:ext cx="8229600" cy="446449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/>
          <a:lstStyle>
            <a:lvl1pPr algn="l">
              <a:defRPr sz="3600"/>
            </a:lvl1pPr>
          </a:lstStyle>
          <a:p>
            <a:r>
              <a:t>Titeltekst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kop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451556" y="5013176"/>
            <a:ext cx="8246762" cy="10801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456541" y="3284983"/>
            <a:ext cx="8235903" cy="1681336"/>
          </a:xfrm>
          <a:prstGeom prst="rect">
            <a:avLst/>
          </a:prstGeom>
        </p:spPr>
        <p:txBody>
          <a:bodyPr/>
          <a:lstStyle>
            <a:lvl1pPr algn="l">
              <a:defRPr sz="3600"/>
            </a:lvl1pPr>
          </a:lstStyle>
          <a:p>
            <a:r>
              <a:t>Titeltekst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990731" y="5101373"/>
            <a:ext cx="7205320" cy="620891"/>
          </a:xfrm>
          <a:prstGeom prst="rect">
            <a:avLst/>
          </a:prstGeom>
        </p:spPr>
        <p:txBody>
          <a:bodyPr anchor="ctr"/>
          <a:lstStyle>
            <a:lvl1pPr>
              <a:defRPr sz="2800"/>
            </a:lvl1pPr>
          </a:lstStyle>
          <a:p>
            <a:r>
              <a:t>Titeltekst</a:t>
            </a:r>
          </a:p>
        </p:txBody>
      </p:sp>
      <p:sp>
        <p:nvSpPr>
          <p:cNvPr id="39" name="Shape 39"/>
          <p:cNvSpPr>
            <a:spLocks noGrp="1"/>
          </p:cNvSpPr>
          <p:nvPr>
            <p:ph type="pic" idx="13"/>
          </p:nvPr>
        </p:nvSpPr>
        <p:spPr>
          <a:xfrm>
            <a:off x="992194" y="293077"/>
            <a:ext cx="7200002" cy="4800002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90730" y="5727377"/>
            <a:ext cx="7205321" cy="36591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spcBef>
                <a:spcPts val="400"/>
              </a:spcBef>
              <a:buSzTx/>
              <a:buFontTx/>
              <a:buNone/>
              <a:defRPr sz="1800">
                <a:solidFill>
                  <a:srgbClr val="7F7F7F"/>
                </a:solidFill>
              </a:defRPr>
            </a:lvl1pPr>
            <a:lvl2pPr marL="0" indent="457200" algn="ctr">
              <a:spcBef>
                <a:spcPts val="400"/>
              </a:spcBef>
              <a:buSzTx/>
              <a:buFontTx/>
              <a:buNone/>
              <a:defRPr sz="1800">
                <a:solidFill>
                  <a:srgbClr val="7F7F7F"/>
                </a:solidFill>
              </a:defRPr>
            </a:lvl2pPr>
            <a:lvl3pPr marL="0" indent="914400" algn="ctr">
              <a:spcBef>
                <a:spcPts val="400"/>
              </a:spcBef>
              <a:buSzTx/>
              <a:buFontTx/>
              <a:buNone/>
              <a:defRPr sz="1800">
                <a:solidFill>
                  <a:srgbClr val="7F7F7F"/>
                </a:solidFill>
              </a:defRPr>
            </a:lvl3pPr>
            <a:lvl4pPr marL="0" indent="1371600" algn="ctr">
              <a:spcBef>
                <a:spcPts val="400"/>
              </a:spcBef>
              <a:buSzTx/>
              <a:buFontTx/>
              <a:buNone/>
              <a:defRPr sz="1800">
                <a:solidFill>
                  <a:srgbClr val="7F7F7F"/>
                </a:solidFill>
              </a:defRPr>
            </a:lvl4pPr>
            <a:lvl5pPr marL="0" indent="1828800" algn="ctr">
              <a:spcBef>
                <a:spcPts val="400"/>
              </a:spcBef>
              <a:buSzTx/>
              <a:buFontTx/>
              <a:buNone/>
              <a:defRPr sz="1800">
                <a:solidFill>
                  <a:srgbClr val="7F7F7F"/>
                </a:solidFill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op volledig scherm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pic" idx="13"/>
          </p:nvPr>
        </p:nvSpPr>
        <p:spPr>
          <a:xfrm>
            <a:off x="1" y="0"/>
            <a:ext cx="9144001" cy="6858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ee kolomm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/>
          <a:lstStyle>
            <a:lvl1pPr algn="l">
              <a:defRPr sz="3600"/>
            </a:lvl1pPr>
          </a:lstStyle>
          <a:p>
            <a:r>
              <a:t>Titeltekst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/>
          <a:lstStyle>
            <a:lvl1pPr algn="l">
              <a:defRPr sz="3600"/>
            </a:lvl1pPr>
          </a:lstStyle>
          <a:p>
            <a:r>
              <a:t>Titeltekst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onder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1556" y="548679"/>
            <a:ext cx="8240888" cy="6492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Titeltekst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00" y="237529"/>
            <a:ext cx="2540000" cy="6223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/>
          <a:ea typeface="Rockwell"/>
          <a:cs typeface="Rockwell"/>
          <a:sym typeface="Rockwel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/>
          <a:ea typeface="Rockwell"/>
          <a:cs typeface="Rockwell"/>
          <a:sym typeface="Rockwel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/>
          <a:ea typeface="Rockwell"/>
          <a:cs typeface="Rockwell"/>
          <a:sym typeface="Rockwel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/>
          <a:ea typeface="Rockwell"/>
          <a:cs typeface="Rockwell"/>
          <a:sym typeface="Rockwel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/>
          <a:ea typeface="Rockwell"/>
          <a:cs typeface="Rockwell"/>
          <a:sym typeface="Rockwel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/>
          <a:ea typeface="Rockwell"/>
          <a:cs typeface="Rockwell"/>
          <a:sym typeface="Rockwel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/>
          <a:ea typeface="Rockwell"/>
          <a:cs typeface="Rockwell"/>
          <a:sym typeface="Rockwel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/>
          <a:ea typeface="Rockwell"/>
          <a:cs typeface="Rockwell"/>
          <a:sym typeface="Rockwel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/>
          <a:ea typeface="Rockwell"/>
          <a:cs typeface="Rockwell"/>
          <a:sym typeface="Rockwell"/>
        </a:defRPr>
      </a:lvl9pPr>
    </p:titleStyle>
    <p:bodyStyle>
      <a:lvl1pPr marL="342900" marR="0" indent="-342900" algn="l" defTabSz="914400" rtl="0" latinLnBrk="0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790575" marR="0" indent="-333375" algn="l" defTabSz="914400" rtl="0" latinLnBrk="0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1234439" marR="0" indent="-320039" algn="l" defTabSz="914400" rtl="0" latinLnBrk="0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1727200" marR="0" indent="-355600" algn="l" defTabSz="914400" rtl="0" latinLnBrk="0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2184400" marR="0" indent="-355600" algn="l" defTabSz="914400" rtl="0" latinLnBrk="0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2606039" marR="0" indent="-320039" algn="l" defTabSz="914400" rtl="0" latinLnBrk="0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3063239" marR="0" indent="-320039" algn="l" defTabSz="914400" rtl="0" latinLnBrk="0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3520440" marR="0" indent="-320040" algn="l" defTabSz="914400" rtl="0" latinLnBrk="0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3977640" marR="0" indent="-320040" algn="l" defTabSz="914400" rtl="0" latinLnBrk="0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1000" indent="-381000" defTabSz="457200">
              <a:lnSpc>
                <a:spcPct val="100000"/>
              </a:lnSpc>
              <a:spcBef>
                <a:spcPts val="0"/>
              </a:spcBef>
              <a:buFontTx/>
              <a:defRPr sz="3800" i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  <a:p>
            <a:pPr marL="381000" indent="-381000" defTabSz="457200">
              <a:lnSpc>
                <a:spcPct val="100000"/>
              </a:lnSpc>
              <a:spcBef>
                <a:spcPts val="0"/>
              </a:spcBef>
              <a:buFontTx/>
              <a:defRPr sz="38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/>
              <a:t>We delen voorbeelden van </a:t>
            </a:r>
            <a:r>
              <a:rPr dirty="0" smtClean="0"/>
              <a:t>succesvol</a:t>
            </a:r>
            <a:r>
              <a:rPr lang="nl-NL" dirty="0" smtClean="0"/>
              <a:t> gebruik device en content</a:t>
            </a:r>
            <a:r>
              <a:rPr dirty="0" smtClean="0"/>
              <a:t> </a:t>
            </a:r>
            <a:r>
              <a:rPr lang="nl-NL" dirty="0" smtClean="0"/>
              <a:t>binnen de les</a:t>
            </a:r>
            <a:endParaRPr dirty="0"/>
          </a:p>
        </p:txBody>
      </p:sp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500"/>
            </a:lvl1pPr>
          </a:lstStyle>
          <a:p>
            <a:r>
              <a:rPr dirty="0"/>
              <a:t>Het Idee: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1000" indent="-381000" defTabSz="457200">
              <a:lnSpc>
                <a:spcPct val="100000"/>
              </a:lnSpc>
              <a:spcBef>
                <a:spcPts val="0"/>
              </a:spcBef>
              <a:buFontTx/>
              <a:defRPr sz="3800" i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  <a:p>
            <a:pPr marL="381000" indent="-381000" defTabSz="457200">
              <a:lnSpc>
                <a:spcPct val="100000"/>
              </a:lnSpc>
              <a:spcBef>
                <a:spcPts val="0"/>
              </a:spcBef>
              <a:buFontTx/>
              <a:defRPr sz="38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/>
              <a:t>Denk individueel 2 minuutje na over een voorbeeld van een situatie, </a:t>
            </a:r>
            <a:r>
              <a:rPr lang="nl-NL" dirty="0" smtClean="0"/>
              <a:t>waarvan je heel blij werd door het gebruik van device en digitale content in de les</a:t>
            </a:r>
            <a:endParaRPr dirty="0"/>
          </a:p>
        </p:txBody>
      </p:sp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500"/>
            </a:lvl1pPr>
          </a:lstStyle>
          <a:p>
            <a:r>
              <a:t>1. Verkenning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01930" indent="-201930" defTabSz="242315">
              <a:lnSpc>
                <a:spcPct val="100000"/>
              </a:lnSpc>
              <a:spcBef>
                <a:spcPts val="0"/>
              </a:spcBef>
              <a:buFontTx/>
              <a:defRPr sz="2014" i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  <a:p>
            <a:pPr marL="201930" indent="-201930" defTabSz="242315">
              <a:lnSpc>
                <a:spcPct val="100000"/>
              </a:lnSpc>
              <a:spcBef>
                <a:spcPts val="0"/>
              </a:spcBef>
              <a:buFontTx/>
              <a:defRPr sz="2649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/>
              <a:t>we vormen groepjes van 2 of 3</a:t>
            </a:r>
          </a:p>
          <a:p>
            <a:pPr marL="201930" indent="-201930" defTabSz="242315">
              <a:lnSpc>
                <a:spcPct val="100000"/>
              </a:lnSpc>
              <a:spcBef>
                <a:spcPts val="0"/>
              </a:spcBef>
              <a:buFontTx/>
              <a:defRPr sz="2649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/>
              <a:t>1 persoon deelt zijn voorbeeld met de ander(en)</a:t>
            </a:r>
          </a:p>
          <a:p>
            <a:pPr marL="201930" indent="-201930" defTabSz="242315">
              <a:lnSpc>
                <a:spcPct val="100000"/>
              </a:lnSpc>
              <a:spcBef>
                <a:spcPts val="0"/>
              </a:spcBef>
              <a:buFontTx/>
              <a:defRPr sz="2649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/>
              <a:t>de andere(en) stel(t)len vragen:</a:t>
            </a:r>
          </a:p>
          <a:p>
            <a:pPr marL="605789" lvl="2" indent="-201929" defTabSz="242315">
              <a:lnSpc>
                <a:spcPct val="100000"/>
              </a:lnSpc>
              <a:spcBef>
                <a:spcPts val="0"/>
              </a:spcBef>
              <a:buFontTx/>
              <a:defRPr sz="2649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/>
              <a:t>Bijvoorbeeld: </a:t>
            </a:r>
          </a:p>
          <a:p>
            <a:pPr marL="403859" lvl="1" indent="-201929" defTabSz="242315">
              <a:lnSpc>
                <a:spcPct val="100000"/>
              </a:lnSpc>
              <a:spcBef>
                <a:spcPts val="0"/>
              </a:spcBef>
              <a:buFontTx/>
              <a:buChar char="•"/>
              <a:defRPr sz="2014">
                <a:solidFill>
                  <a:srgbClr val="181BF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>
                <a:solidFill>
                  <a:schemeClr val="tx1"/>
                </a:solidFill>
              </a:rPr>
              <a:t>Welke vaardigheden had </a:t>
            </a:r>
            <a:r>
              <a:rPr lang="nl-NL" dirty="0" smtClean="0">
                <a:solidFill>
                  <a:schemeClr val="tx1"/>
                </a:solidFill>
              </a:rPr>
              <a:t>je als </a:t>
            </a:r>
            <a:r>
              <a:rPr dirty="0" smtClean="0">
                <a:solidFill>
                  <a:schemeClr val="tx1"/>
                </a:solidFill>
              </a:rPr>
              <a:t>docent </a:t>
            </a:r>
            <a:r>
              <a:rPr dirty="0">
                <a:solidFill>
                  <a:schemeClr val="tx1"/>
                </a:solidFill>
              </a:rPr>
              <a:t>nodig om dit te kunnen doen? </a:t>
            </a:r>
          </a:p>
          <a:p>
            <a:pPr marL="403859" lvl="1" indent="-201929" defTabSz="242315">
              <a:lnSpc>
                <a:spcPct val="100000"/>
              </a:lnSpc>
              <a:spcBef>
                <a:spcPts val="0"/>
              </a:spcBef>
              <a:buFontTx/>
              <a:buChar char="•"/>
              <a:defRPr sz="2014">
                <a:solidFill>
                  <a:srgbClr val="181BF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>
                <a:solidFill>
                  <a:schemeClr val="tx1"/>
                </a:solidFill>
              </a:rPr>
              <a:t>Kreeg </a:t>
            </a:r>
            <a:r>
              <a:rPr lang="nl-NL" dirty="0" smtClean="0">
                <a:solidFill>
                  <a:schemeClr val="tx1"/>
                </a:solidFill>
              </a:rPr>
              <a:t>je als </a:t>
            </a:r>
            <a:r>
              <a:rPr dirty="0" smtClean="0">
                <a:solidFill>
                  <a:schemeClr val="tx1"/>
                </a:solidFill>
              </a:rPr>
              <a:t>docent </a:t>
            </a:r>
            <a:r>
              <a:rPr dirty="0">
                <a:solidFill>
                  <a:schemeClr val="tx1"/>
                </a:solidFill>
              </a:rPr>
              <a:t>de ruimte van </a:t>
            </a:r>
            <a:r>
              <a:rPr lang="nl-NL" dirty="0" smtClean="0">
                <a:solidFill>
                  <a:schemeClr val="tx1"/>
                </a:solidFill>
              </a:rPr>
              <a:t>je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collega’s? </a:t>
            </a:r>
          </a:p>
          <a:p>
            <a:pPr marL="403859" lvl="1" indent="-201929" defTabSz="242315">
              <a:lnSpc>
                <a:spcPct val="100000"/>
              </a:lnSpc>
              <a:spcBef>
                <a:spcPts val="0"/>
              </a:spcBef>
              <a:buFontTx/>
              <a:buChar char="•"/>
              <a:defRPr sz="2014">
                <a:solidFill>
                  <a:srgbClr val="181BF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 smtClean="0">
                <a:solidFill>
                  <a:schemeClr val="tx1"/>
                </a:solidFill>
              </a:rPr>
              <a:t>Hoe bewaak</a:t>
            </a:r>
            <a:r>
              <a:rPr lang="nl-NL" dirty="0" smtClean="0">
                <a:solidFill>
                  <a:schemeClr val="tx1"/>
                </a:solidFill>
              </a:rPr>
              <a:t> je als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docent de kwaliteit? </a:t>
            </a:r>
          </a:p>
          <a:p>
            <a:pPr marL="403859" lvl="1" indent="-201929" defTabSz="242315">
              <a:lnSpc>
                <a:spcPct val="100000"/>
              </a:lnSpc>
              <a:spcBef>
                <a:spcPts val="0"/>
              </a:spcBef>
              <a:buFontTx/>
              <a:buChar char="•"/>
              <a:defRPr sz="2014">
                <a:solidFill>
                  <a:srgbClr val="181BF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>
                <a:solidFill>
                  <a:schemeClr val="tx1"/>
                </a:solidFill>
              </a:rPr>
              <a:t>Hoe merkte je dat </a:t>
            </a:r>
            <a:r>
              <a:rPr lang="nl-NL" dirty="0" smtClean="0">
                <a:solidFill>
                  <a:schemeClr val="tx1"/>
                </a:solidFill>
              </a:rPr>
              <a:t>je als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docent </a:t>
            </a:r>
            <a:r>
              <a:rPr dirty="0" smtClean="0">
                <a:solidFill>
                  <a:schemeClr val="tx1"/>
                </a:solidFill>
              </a:rPr>
              <a:t>eigenaar was</a:t>
            </a:r>
            <a:r>
              <a:rPr lang="nl-NL" dirty="0" smtClean="0">
                <a:solidFill>
                  <a:schemeClr val="tx1"/>
                </a:solidFill>
              </a:rPr>
              <a:t> van het leerproces</a:t>
            </a:r>
            <a:r>
              <a:rPr dirty="0" smtClean="0">
                <a:solidFill>
                  <a:schemeClr val="tx1"/>
                </a:solidFill>
              </a:rPr>
              <a:t>? </a:t>
            </a:r>
            <a:endParaRPr dirty="0">
              <a:solidFill>
                <a:schemeClr val="tx1"/>
              </a:solidFill>
            </a:endParaRPr>
          </a:p>
          <a:p>
            <a:pPr marL="403859" lvl="1" indent="-201929" defTabSz="242315">
              <a:lnSpc>
                <a:spcPct val="100000"/>
              </a:lnSpc>
              <a:spcBef>
                <a:spcPts val="0"/>
              </a:spcBef>
              <a:buFontTx/>
              <a:buChar char="•"/>
              <a:defRPr sz="2014">
                <a:solidFill>
                  <a:srgbClr val="181BF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 smtClean="0">
                <a:solidFill>
                  <a:schemeClr val="tx1"/>
                </a:solidFill>
              </a:rPr>
              <a:t>Hoe </a:t>
            </a:r>
            <a:r>
              <a:rPr dirty="0">
                <a:solidFill>
                  <a:schemeClr val="tx1"/>
                </a:solidFill>
              </a:rPr>
              <a:t>voelde dat? </a:t>
            </a:r>
          </a:p>
        </p:txBody>
      </p:sp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500"/>
            </a:lvl1pPr>
          </a:lstStyle>
          <a:p>
            <a:r>
              <a:t>2. Verdikking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1000" indent="-381000" defTabSz="457200">
              <a:lnSpc>
                <a:spcPct val="100000"/>
              </a:lnSpc>
              <a:spcBef>
                <a:spcPts val="0"/>
              </a:spcBef>
              <a:buFontTx/>
              <a:defRPr sz="3800" i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 marL="381000" indent="-381000" defTabSz="457200">
              <a:lnSpc>
                <a:spcPct val="100000"/>
              </a:lnSpc>
              <a:spcBef>
                <a:spcPts val="0"/>
              </a:spcBef>
              <a:buFontTx/>
              <a:defRPr sz="45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5 tot 10 minuten</a:t>
            </a:r>
          </a:p>
          <a:p>
            <a:pPr marL="762000" lvl="1" indent="-381000" defTabSz="457200">
              <a:lnSpc>
                <a:spcPct val="100000"/>
              </a:lnSpc>
              <a:spcBef>
                <a:spcPts val="0"/>
              </a:spcBef>
              <a:buFontTx/>
              <a:buChar char="•"/>
              <a:defRPr sz="38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Korte plenaire uitwisseling. </a:t>
            </a:r>
          </a:p>
          <a:p>
            <a:pPr marL="762000" lvl="1" indent="-381000" defTabSz="457200">
              <a:lnSpc>
                <a:spcPct val="100000"/>
              </a:lnSpc>
              <a:spcBef>
                <a:spcPts val="0"/>
              </a:spcBef>
              <a:buFontTx/>
              <a:buChar char="•"/>
              <a:defRPr sz="3800" i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2 a 3 personen delen hun ervaring met de gehele groep</a:t>
            </a:r>
          </a:p>
        </p:txBody>
      </p:sp>
      <p:sp>
        <p:nvSpPr>
          <p:cNvPr id="120" name="Shape 1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500"/>
            </a:lvl1pPr>
          </a:lstStyle>
          <a:p>
            <a:r>
              <a:t>3. Verwerking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Schoolinfo Presentatie">
  <a:themeElements>
    <a:clrScheme name="Schoolinfo Presentati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choolinfo Presentati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Schoolinfo Presentati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choolinfo Presentatie">
  <a:themeElements>
    <a:clrScheme name="Schoolinfo Presentati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choolinfo Presentati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Schoolinfo Presentati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Macintosh PowerPoint</Application>
  <PresentationFormat>Diavoorstelling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 Neue</vt:lpstr>
      <vt:lpstr>Helvetica Neue Light</vt:lpstr>
      <vt:lpstr>Rockwell</vt:lpstr>
      <vt:lpstr>Schoolinfo Presentatie</vt:lpstr>
      <vt:lpstr>Het Idee:</vt:lpstr>
      <vt:lpstr>1. Verkenning</vt:lpstr>
      <vt:lpstr>2. Verdikking</vt:lpstr>
      <vt:lpstr>3. Verwerking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Idee:</dc:title>
  <cp:lastModifiedBy>john van dongen</cp:lastModifiedBy>
  <cp:revision>1</cp:revision>
  <dcterms:modified xsi:type="dcterms:W3CDTF">2017-02-05T22:13:03Z</dcterms:modified>
</cp:coreProperties>
</file>